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5" r:id="rId5"/>
    <p:sldId id="266" r:id="rId6"/>
    <p:sldId id="267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89F53-F0AD-4F4A-B6C8-8DB4387FEAC1}" type="datetimeFigureOut">
              <a:rPr lang="en-AU" smtClean="0"/>
              <a:t>22/12/2015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6A967-BE71-4CC6-9938-23E11FED88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3206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9308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2090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589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3862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1128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4502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628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280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150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1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3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792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200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327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10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121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80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259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Light For The Journey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000" b="1" dirty="0" smtClean="0">
                <a:solidFill>
                  <a:srgbClr val="FFFD76"/>
                </a:solidFill>
                <a:ea typeface="ＭＳ Ｐゴシック" pitchFamily="34" charset="-128"/>
              </a:rPr>
              <a:t>A Litany of the Saints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2012, 2009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4307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75520" y="2318584"/>
            <a:ext cx="8382000" cy="4236762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A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Abraham &amp; Sarah, </a:t>
            </a:r>
            <a:r>
              <a:rPr lang="en-A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pray for us</a:t>
            </a:r>
            <a:r>
              <a:rPr lang="en-AU" b="1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AU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Miriam </a:t>
            </a:r>
            <a:r>
              <a:rPr lang="en-A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&amp; Moses, </a:t>
            </a:r>
            <a:r>
              <a:rPr lang="en-A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pray for us.</a:t>
            </a:r>
            <a:endParaRPr lang="en-A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A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Isaac &amp; Rebekah, </a:t>
            </a:r>
            <a:r>
              <a:rPr lang="en-A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pray for us.</a:t>
            </a:r>
            <a:r>
              <a:rPr lang="en-A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AU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Michael </a:t>
            </a:r>
            <a:r>
              <a:rPr lang="en-A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&amp; all angels, </a:t>
            </a:r>
            <a:r>
              <a:rPr lang="en-A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pray for us.</a:t>
            </a:r>
            <a:endParaRPr lang="en-A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A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Mary &amp; Joseph, </a:t>
            </a:r>
            <a:r>
              <a:rPr lang="en-A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pray for us.</a:t>
            </a:r>
            <a:r>
              <a:rPr lang="en-A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en-AU" dirty="0" smtClean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AU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Anna </a:t>
            </a:r>
            <a:r>
              <a:rPr lang="en-A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&amp; Elizabeth, </a:t>
            </a:r>
            <a:r>
              <a:rPr lang="en-A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pray for us.</a:t>
            </a:r>
            <a:endParaRPr lang="en-A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A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John the Baptist, </a:t>
            </a:r>
            <a:r>
              <a:rPr lang="en-A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pray for us.</a:t>
            </a:r>
            <a:r>
              <a:rPr lang="en-A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en-AU" dirty="0" smtClean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AU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Mary </a:t>
            </a:r>
            <a:r>
              <a:rPr lang="en-A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Magdalene, </a:t>
            </a:r>
            <a:r>
              <a:rPr lang="en-AU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pray for us.</a:t>
            </a:r>
            <a:endParaRPr lang="en-A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10005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Light For The Journey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000" b="1" dirty="0" smtClean="0">
                <a:solidFill>
                  <a:srgbClr val="FFFD76"/>
                </a:solidFill>
                <a:ea typeface="ＭＳ Ｐゴシック" pitchFamily="34" charset="-128"/>
              </a:rPr>
              <a:t>A Litany of the Saints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2012, 2009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3514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57114"/>
            <a:ext cx="8534400" cy="2143773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You've given us light, light for the journey.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A shining light that guides us every day.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You've given us light, light for the </a:t>
            </a:r>
            <a:r>
              <a:rPr lang="en-US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journey.</a:t>
            </a:r>
            <a:endParaRPr lang="en-AU" dirty="0" smtClean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Saints </a:t>
            </a: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of God, O lead us on the </a:t>
            </a:r>
            <a:r>
              <a:rPr lang="en-US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way</a:t>
            </a: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534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47104" y="1400578"/>
            <a:ext cx="9697792" cy="4056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Peter, Paul &amp; Andrew,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Matthew, Mark &amp; John,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Luke, James &amp; all apostles,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Martha &amp; Mary,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Phoebe &amp; Priscilla, </a:t>
            </a:r>
            <a:r>
              <a:rPr lang="en-AU" b="1" dirty="0">
                <a:solidFill>
                  <a:schemeClr val="bg1"/>
                </a:solidFill>
              </a:rPr>
              <a:t>pray for us.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Benedict &amp; Augustine,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Patrick &amp; Brigid,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r>
              <a:rPr lang="en-AU" dirty="0">
                <a:solidFill>
                  <a:schemeClr val="bg1"/>
                </a:solidFill>
              </a:rPr>
              <a:t> 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Clare </a:t>
            </a:r>
            <a:r>
              <a:rPr lang="en-AU" dirty="0">
                <a:solidFill>
                  <a:schemeClr val="bg1"/>
                </a:solidFill>
              </a:rPr>
              <a:t>&amp; Francis, </a:t>
            </a:r>
            <a:r>
              <a:rPr lang="en-AU" b="1" dirty="0">
                <a:solidFill>
                  <a:schemeClr val="bg1"/>
                </a:solidFill>
              </a:rPr>
              <a:t>pray for us</a:t>
            </a:r>
            <a:r>
              <a:rPr lang="en-AU" b="1" dirty="0" smtClean="0">
                <a:solidFill>
                  <a:schemeClr val="bg1"/>
                </a:solidFill>
              </a:rPr>
              <a:t>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238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57114"/>
            <a:ext cx="8534400" cy="2143773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You've given us light, light for the journey.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A shining light that guides us every day.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You've given us light, light for the </a:t>
            </a:r>
            <a:r>
              <a:rPr lang="en-US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journey.</a:t>
            </a:r>
            <a:endParaRPr lang="en-AU" dirty="0" smtClean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Saints </a:t>
            </a: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of God, O lead us on the </a:t>
            </a:r>
            <a:r>
              <a:rPr lang="en-US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way</a:t>
            </a: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85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47104" y="1400578"/>
            <a:ext cx="9697792" cy="4056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Dominic &amp; Teresa,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r>
              <a:rPr lang="en-AU" dirty="0">
                <a:solidFill>
                  <a:schemeClr val="bg1"/>
                </a:solidFill>
              </a:rPr>
              <a:t> 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Vincent </a:t>
            </a:r>
            <a:r>
              <a:rPr lang="en-AU" dirty="0">
                <a:solidFill>
                  <a:schemeClr val="bg1"/>
                </a:solidFill>
              </a:rPr>
              <a:t>de Paul,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Catherine &amp; Thomas,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r>
              <a:rPr lang="en-AU" dirty="0">
                <a:solidFill>
                  <a:schemeClr val="bg1"/>
                </a:solidFill>
              </a:rPr>
              <a:t> 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Francis </a:t>
            </a:r>
            <a:r>
              <a:rPr lang="en-AU" dirty="0">
                <a:solidFill>
                  <a:schemeClr val="bg1"/>
                </a:solidFill>
              </a:rPr>
              <a:t>Xavier,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Mary </a:t>
            </a:r>
            <a:r>
              <a:rPr lang="en-AU" dirty="0" err="1">
                <a:solidFill>
                  <a:schemeClr val="bg1"/>
                </a:solidFill>
              </a:rPr>
              <a:t>MacKillop</a:t>
            </a:r>
            <a:r>
              <a:rPr lang="en-AU" dirty="0">
                <a:solidFill>
                  <a:schemeClr val="bg1"/>
                </a:solidFill>
              </a:rPr>
              <a:t>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r>
              <a:rPr lang="en-AU" dirty="0">
                <a:solidFill>
                  <a:schemeClr val="bg1"/>
                </a:solidFill>
              </a:rPr>
              <a:t> 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Edmund </a:t>
            </a:r>
            <a:r>
              <a:rPr lang="en-AU" dirty="0">
                <a:solidFill>
                  <a:schemeClr val="bg1"/>
                </a:solidFill>
              </a:rPr>
              <a:t>Rice,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Mother Teresa,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r>
              <a:rPr lang="en-AU" dirty="0">
                <a:solidFill>
                  <a:schemeClr val="bg1"/>
                </a:solidFill>
              </a:rPr>
              <a:t> 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All </a:t>
            </a:r>
            <a:r>
              <a:rPr lang="en-AU" dirty="0">
                <a:solidFill>
                  <a:schemeClr val="bg1"/>
                </a:solidFill>
              </a:rPr>
              <a:t>saints in heaven, </a:t>
            </a:r>
            <a:r>
              <a:rPr lang="en-AU" b="1" dirty="0">
                <a:solidFill>
                  <a:schemeClr val="bg1"/>
                </a:solidFill>
              </a:rPr>
              <a:t>pray for us.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3570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833637"/>
            <a:ext cx="8534400" cy="2143773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You've given us light, light for the journey.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A shining light that guides us every day.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You've given us light, light for the </a:t>
            </a:r>
            <a:r>
              <a:rPr lang="en-US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journey.</a:t>
            </a:r>
            <a:endParaRPr lang="en-AU" dirty="0" smtClean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Saints </a:t>
            </a: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of God, O lead us on the </a:t>
            </a:r>
            <a:r>
              <a:rPr lang="en-US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way</a:t>
            </a: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</a:rPr>
              <a:t>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10005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Light For The Journey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000" b="1" dirty="0" smtClean="0">
                <a:solidFill>
                  <a:srgbClr val="FFFD76"/>
                </a:solidFill>
                <a:ea typeface="ＭＳ Ｐゴシック" pitchFamily="34" charset="-128"/>
              </a:rPr>
              <a:t>A Litany of the Saints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2012, 2009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6074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</Words>
  <Application>Microsoft Office PowerPoint</Application>
  <PresentationFormat>Widescreen</PresentationFormat>
  <Paragraphs>50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Times New Roman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2015-12-22T02:57:39Z</dcterms:created>
  <dcterms:modified xsi:type="dcterms:W3CDTF">2015-12-22T02:58:04Z</dcterms:modified>
</cp:coreProperties>
</file>